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65" r:id="rId4"/>
    <p:sldId id="266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669900"/>
    <a:srgbClr val="3399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E7FAA-1DE6-465F-A3A1-C55BC0291584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CB486-1F7C-4113-A4FC-222037E0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77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mooreketresources.wikispaces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calecity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://www.teachersdomain.org/special/sc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5410200"/>
            <a:ext cx="7315200" cy="12192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Traveling the Road to Proportional Reasoning With KET’s Scale City</a:t>
            </a:r>
            <a:endParaRPr lang="en-US" sz="4000" b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360" y="1066800"/>
            <a:ext cx="293624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00800" y="2362200"/>
            <a:ext cx="45719" cy="1905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534400" y="2362200"/>
            <a:ext cx="76200" cy="762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848600" y="2362200"/>
            <a:ext cx="45719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010400" y="2362200"/>
            <a:ext cx="45719" cy="2667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91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76200"/>
            <a:ext cx="8077200" cy="1752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</a:t>
            </a:r>
            <a:r>
              <a:rPr lang="en-US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driver today </a:t>
            </a:r>
            <a:r>
              <a:rPr lang="en-US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is:</a:t>
            </a:r>
            <a:br>
              <a:rPr lang="en-US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Larry Moore: KET Education Consultant </a:t>
            </a:r>
            <a:endParaRPr lang="en-US" sz="4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5626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Check out my Website for handouts at: www.lmooreketresources.wikispaces.com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Action Button: Custom 3">
            <a:hlinkClick r:id="rId3" highlightClick="1"/>
          </p:cNvPr>
          <p:cNvSpPr/>
          <p:nvPr/>
        </p:nvSpPr>
        <p:spPr>
          <a:xfrm>
            <a:off x="914400" y="5562600"/>
            <a:ext cx="5715000" cy="9906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0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143000"/>
            <a:ext cx="4495799" cy="2490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37038"/>
            <a:ext cx="4495746" cy="241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2286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and Learning with Scale City</a:t>
            </a:r>
            <a:endParaRPr lang="en-US" sz="4000" b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5814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FFFF"/>
                </a:solidFill>
              </a:rPr>
              <a:t>www.scalecity.org</a:t>
            </a:r>
            <a:endParaRPr lang="en-US" sz="2400" dirty="0">
              <a:solidFill>
                <a:srgbClr val="00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43400" y="6281112"/>
            <a:ext cx="4785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FFFF"/>
                </a:solidFill>
              </a:rPr>
              <a:t>www.teachersdomain.org/special/scl</a:t>
            </a:r>
            <a:endParaRPr lang="en-US" sz="2400" dirty="0">
              <a:solidFill>
                <a:srgbClr val="00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1800" y="20675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 City</a:t>
            </a:r>
            <a:endParaRPr lang="en-US" sz="2800" b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Left Arrow 5"/>
          <p:cNvSpPr/>
          <p:nvPr/>
        </p:nvSpPr>
        <p:spPr>
          <a:xfrm flipH="1">
            <a:off x="3352800" y="4526280"/>
            <a:ext cx="990600" cy="659621"/>
          </a:xfrm>
          <a:prstGeom prst="leftArrow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FFFF"/>
                </a:solidFill>
              </a:rPr>
              <a:t>v</a:t>
            </a:r>
            <a:endParaRPr lang="en-US" dirty="0">
              <a:solidFill>
                <a:srgbClr val="00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" y="4495800"/>
            <a:ext cx="396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Scale City to Teach Proportional Reasoning</a:t>
            </a:r>
            <a:endParaRPr lang="en-US" sz="2400" b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4762500" y="1984309"/>
            <a:ext cx="1973580" cy="659621"/>
          </a:xfrm>
          <a:prstGeom prst="leftArrow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FFFF"/>
                </a:solidFill>
              </a:rPr>
              <a:t>v</a:t>
            </a:r>
            <a:endParaRPr lang="en-US" dirty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83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90" y="76200"/>
            <a:ext cx="8763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2790" y="168908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Module 1: Preparing To Teach Proportional  Reasoning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Module 2: Using Scale City To Teach Proportional Reasoning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Module 3: Introduction to Scale City Learning Modules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Scale City: FAQs and Media List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solidFill>
                <a:srgbClr val="00FFFF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51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Traveling the Road to Proportional Reasoning With KET’s Scale City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Your driver today is:&amp;#x0D;&amp;#x0A;Larry Moore: KET Education Consultant &amp;quot;&quot;/&gt;&lt;property id=&quot;20307&quot; value=&quot;258&quot;/&gt;&lt;/object&gt;&lt;object type=&quot;3&quot; unique_id=&quot;10072&quot;&gt;&lt;property id=&quot;20148&quot; value=&quot;5&quot;/&gt;&lt;property id=&quot;20300&quot; value=&quot;Slide 3&quot;/&gt;&lt;property id=&quot;20307&quot; value=&quot;265&quot;/&gt;&lt;/object&gt;&lt;object type=&quot;3&quot; unique_id=&quot;10073&quot;&gt;&lt;property id=&quot;20148&quot; value=&quot;5&quot;/&gt;&lt;property id=&quot;20300&quot; value=&quot;Slide 4&quot;/&gt;&lt;property id=&quot;20307&quot; value=&quot;26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77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Traveling the Road to Proportional Reasoning With KET’s Scale City</vt:lpstr>
      <vt:lpstr>Your driver today is: Larry Moore: KET Education Consultant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Touring and Teaching With KET’s Interactive Websites</dc:title>
  <dc:creator/>
  <cp:lastModifiedBy>Larry.Moore</cp:lastModifiedBy>
  <cp:revision>18</cp:revision>
  <dcterms:created xsi:type="dcterms:W3CDTF">2006-08-16T00:00:00Z</dcterms:created>
  <dcterms:modified xsi:type="dcterms:W3CDTF">2012-05-24T03:33:41Z</dcterms:modified>
</cp:coreProperties>
</file>